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9" r:id="rId6"/>
    <p:sldId id="258" r:id="rId7"/>
    <p:sldId id="257" r:id="rId8"/>
  </p:sldIdLst>
  <p:sldSz cx="9144000" cy="6858000" type="screen4x3"/>
  <p:notesSz cx="6858000" cy="9144000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0" hangingPunct="1"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6pPr>
    <a:lvl7pPr marL="2743200" algn="l" defTabSz="914400" rtl="0" eaLnBrk="1" latinLnBrk="0" hangingPunct="1"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7pPr>
    <a:lvl8pPr marL="3200400" algn="l" defTabSz="914400" rtl="0" eaLnBrk="1" latinLnBrk="0" hangingPunct="1"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8pPr>
    <a:lvl9pPr marL="3657600" algn="l" defTabSz="914400" rtl="0" eaLnBrk="1" latinLnBrk="0" hangingPunct="1"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06" autoAdjust="0"/>
    <p:restoredTop sz="94649" autoAdjust="0"/>
  </p:normalViewPr>
  <p:slideViewPr>
    <p:cSldViewPr>
      <p:cViewPr varScale="1">
        <p:scale>
          <a:sx n="83" d="100"/>
          <a:sy n="83" d="100"/>
        </p:scale>
        <p:origin x="1185" y="51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tableStyles" Target="tableStyle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theme" Target="theme/theme1.xml"/><Relationship Id="rId5" Type="http://schemas.openxmlformats.org/officeDocument/2006/relationships/slide" Target="slides/slide1.xml"/><Relationship Id="rId10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079625"/>
            <a:ext cx="7772400" cy="1555750"/>
          </a:xfrm>
        </p:spPr>
        <p:txBody>
          <a:bodyPr/>
          <a:lstStyle>
            <a:lvl1pPr>
              <a:defRPr sz="4400"/>
            </a:lvl1pPr>
          </a:lstStyle>
          <a:p>
            <a:pPr lvl="0"/>
            <a:r>
              <a:rPr lang="ko-KR" altLang="en-US" noProof="0"/>
              <a:t>마스터 제목 스타일 편집</a:t>
            </a:r>
            <a:endParaRPr lang="en-US" altLang="ko-KR" noProof="0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10000"/>
            <a:ext cx="6400800" cy="12192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pPr lvl="0"/>
            <a:r>
              <a:rPr lang="ko-KR" altLang="en-US" noProof="0"/>
              <a:t>클릭하여 마스터 부제목 스타일 편집</a:t>
            </a:r>
            <a:endParaRPr lang="en-US" altLang="ko-KR" noProof="0"/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dt" sz="half" idx="2"/>
          </p:nvPr>
        </p:nvSpPr>
        <p:spPr>
          <a:xfrm>
            <a:off x="1600200" y="6248400"/>
            <a:ext cx="16764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ftr" sz="quarter" idx="3"/>
          </p:nvPr>
        </p:nvSpPr>
        <p:spPr>
          <a:xfrm>
            <a:off x="3429000" y="6248400"/>
            <a:ext cx="23622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59436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A9681913-DD9E-4776-9143-82473E3BE029}" type="slidenum">
              <a:rPr lang="en-US" altLang="ko-KR"/>
              <a:pPr/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405944A-7B70-4194-9E47-70E8B06D0AA5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1579993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34150" y="106363"/>
            <a:ext cx="2000250" cy="5989637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3400" y="106363"/>
            <a:ext cx="5848350" cy="5989637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864FB1D-9144-4B90-8EA8-48CD53CE97E1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3408718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15675D2-9366-4BEB-9DAD-EF404CD35D1A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2876477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FFC7F76-4F41-47E0-82CC-4C02B66741F2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1259354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400" y="1524000"/>
            <a:ext cx="3924300" cy="457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524000"/>
            <a:ext cx="3924300" cy="457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D575DDA-8878-476D-9D04-6A991CA79B0E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0421685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B78001C-77A3-4A8F-857D-520C9A27EB32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6216071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59DB74F-0A16-4EE7-A6F4-19E5F685632D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2232895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3C10A3B-9B49-49CE-8F2C-428C8477086B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3635280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0744075-146B-43C5-939D-76910A2FFCCC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7960508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22240DF-616E-421B-8B5C-FFDF0D4B161F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5477925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33400" y="106363"/>
            <a:ext cx="8001000" cy="1311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  <a:endParaRPr lang="en-US" altLang="ko-KR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33400" y="1524000"/>
            <a:ext cx="8001000" cy="457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altLang="ko-KR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2209800" y="6248400"/>
            <a:ext cx="1600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/>
            </a:lvl1pPr>
          </a:lstStyle>
          <a:p>
            <a:endParaRPr lang="en-US" altLang="ko-KR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962400" y="6248400"/>
            <a:ext cx="2514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000"/>
            </a:lvl1pPr>
          </a:lstStyle>
          <a:p>
            <a:endParaRPr lang="en-US" altLang="ko-KR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6294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/>
            </a:lvl1pPr>
          </a:lstStyle>
          <a:p>
            <a:fld id="{518919F2-08C9-4F6A-8C26-0B60D664AED7}" type="slidenum">
              <a:rPr lang="en-US" altLang="ko-KR"/>
              <a:pPr/>
              <a:t>‹#›</a:t>
            </a:fld>
            <a:endParaRPr lang="en-US" altLang="ko-KR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1" fontAlgn="base" latinLnBrk="1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latinLnBrk="1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 Black" pitchFamily="34" charset="0"/>
        </a:defRPr>
      </a:lvl2pPr>
      <a:lvl3pPr algn="ctr" rtl="0" eaLnBrk="1" fontAlgn="base" latinLnBrk="1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 Black" pitchFamily="34" charset="0"/>
        </a:defRPr>
      </a:lvl3pPr>
      <a:lvl4pPr algn="ctr" rtl="0" eaLnBrk="1" fontAlgn="base" latinLnBrk="1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 Black" pitchFamily="34" charset="0"/>
        </a:defRPr>
      </a:lvl4pPr>
      <a:lvl5pPr algn="ctr" rtl="0" eaLnBrk="1" fontAlgn="base" latinLnBrk="1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 Black" pitchFamily="34" charset="0"/>
        </a:defRPr>
      </a:lvl5pPr>
      <a:lvl6pPr marL="457200" algn="ctr" rtl="0" eaLnBrk="1" fontAlgn="base" latinLnBrk="1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 Black" pitchFamily="34" charset="0"/>
        </a:defRPr>
      </a:lvl6pPr>
      <a:lvl7pPr marL="914400" algn="ctr" rtl="0" eaLnBrk="1" fontAlgn="base" latinLnBrk="1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 Black" pitchFamily="34" charset="0"/>
        </a:defRPr>
      </a:lvl7pPr>
      <a:lvl8pPr marL="1371600" algn="ctr" rtl="0" eaLnBrk="1" fontAlgn="base" latinLnBrk="1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 Black" pitchFamily="34" charset="0"/>
        </a:defRPr>
      </a:lvl8pPr>
      <a:lvl9pPr marL="1828800" algn="ctr" rtl="0" eaLnBrk="1" fontAlgn="base" latinLnBrk="1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 Black" pitchFamily="34" charset="0"/>
        </a:defRPr>
      </a:lvl9pPr>
    </p:titleStyle>
    <p:bodyStyle>
      <a:lvl1pPr marL="342900" indent="-342900" algn="l" rtl="0" eaLnBrk="1" fontAlgn="base" latinLnBrk="1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latinLnBrk="1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latinLnBrk="1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latinLnBrk="1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873250"/>
            <a:ext cx="7772400" cy="1555750"/>
          </a:xfrm>
        </p:spPr>
        <p:txBody>
          <a:bodyPr/>
          <a:lstStyle/>
          <a:p>
            <a:r>
              <a:rPr lang="en-US" altLang="ko-KR" dirty="0"/>
              <a:t>The Divided Peninsula</a:t>
            </a:r>
            <a:br>
              <a:rPr lang="en-US" altLang="ko-KR" dirty="0"/>
            </a:br>
            <a:r>
              <a:rPr lang="en-US" altLang="ko-KR" dirty="0"/>
              <a:t>(</a:t>
            </a:r>
            <a:r>
              <a:rPr lang="ko-KR" altLang="en-US" dirty="0"/>
              <a:t>분단된 반도</a:t>
            </a:r>
            <a:r>
              <a:rPr lang="en-US" altLang="ko-KR" dirty="0"/>
              <a:t>)</a:t>
            </a:r>
            <a:endParaRPr lang="en-US" dirty="0"/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sz="2000" dirty="0"/>
              <a:t>22029903 </a:t>
            </a:r>
            <a:r>
              <a:rPr lang="ko-KR" altLang="en-US" sz="2000" dirty="0"/>
              <a:t>김동욱</a:t>
            </a:r>
            <a:endParaRPr lang="en-US" altLang="ko-KR" sz="2000" dirty="0"/>
          </a:p>
          <a:p>
            <a:pPr algn="r"/>
            <a:r>
              <a:rPr lang="en-US" altLang="ko-KR" sz="2000" dirty="0"/>
              <a:t>22017902 </a:t>
            </a:r>
            <a:r>
              <a:rPr lang="ko-KR" altLang="en-US" sz="2000" dirty="0"/>
              <a:t>배상현</a:t>
            </a:r>
            <a:endParaRPr lang="en-US" altLang="ko-KR" sz="2000" dirty="0"/>
          </a:p>
          <a:p>
            <a:pPr algn="r"/>
            <a:r>
              <a:rPr lang="en-US" altLang="ko-KR" sz="2000" dirty="0"/>
              <a:t>22010381 </a:t>
            </a:r>
            <a:r>
              <a:rPr lang="ko-KR" altLang="en-US" sz="2000" dirty="0" err="1"/>
              <a:t>장영록</a:t>
            </a:r>
            <a:endParaRPr lang="en-US" altLang="ko-KR" sz="2000" dirty="0"/>
          </a:p>
          <a:p>
            <a:pPr algn="r"/>
            <a:r>
              <a:rPr lang="en-US" altLang="ko-KR" sz="2000" dirty="0"/>
              <a:t>22014701 </a:t>
            </a:r>
            <a:r>
              <a:rPr lang="ko-KR" altLang="en-US" sz="2000" dirty="0"/>
              <a:t>전성민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879B0F-8A58-7A92-265A-6CB0E1D74E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548680"/>
            <a:ext cx="8001000" cy="1311275"/>
          </a:xfrm>
        </p:spPr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37DE07A-A7D3-A2CD-4914-E295928BAA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2276872"/>
            <a:ext cx="8001000" cy="2193032"/>
          </a:xfrm>
        </p:spPr>
        <p:txBody>
          <a:bodyPr/>
          <a:lstStyle/>
          <a:p>
            <a:pPr marL="0" indent="0" algn="ctr">
              <a:buNone/>
            </a:pPr>
            <a:r>
              <a:rPr lang="en-US" altLang="ko-KR" dirty="0"/>
              <a:t>1. </a:t>
            </a:r>
            <a:r>
              <a:rPr lang="ko-KR" altLang="en-US" dirty="0"/>
              <a:t>주제 선정 이유 및 장르</a:t>
            </a:r>
            <a:endParaRPr lang="en-US" altLang="ko-KR" dirty="0"/>
          </a:p>
          <a:p>
            <a:pPr algn="ctr"/>
            <a:endParaRPr lang="en-US" altLang="ko-KR" dirty="0"/>
          </a:p>
          <a:p>
            <a:pPr marL="0" indent="0" algn="ctr">
              <a:buNone/>
            </a:pPr>
            <a:r>
              <a:rPr lang="en-US" altLang="ko-KR" dirty="0"/>
              <a:t>2. </a:t>
            </a:r>
            <a:r>
              <a:rPr lang="ko-KR" altLang="en-US" dirty="0"/>
              <a:t>제작한 노래</a:t>
            </a:r>
            <a:r>
              <a:rPr lang="en-US" altLang="ko-KR" dirty="0"/>
              <a:t>,</a:t>
            </a:r>
            <a:r>
              <a:rPr lang="ko-KR" altLang="en-US" dirty="0"/>
              <a:t> 앨범 커버 이미지</a:t>
            </a:r>
          </a:p>
        </p:txBody>
      </p:sp>
    </p:spTree>
    <p:extLst>
      <p:ext uri="{BB962C8B-B14F-4D97-AF65-F5344CB8AC3E}">
        <p14:creationId xmlns:p14="http://schemas.microsoft.com/office/powerpoint/2010/main" val="4182842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FF9BFD-F644-A8F7-DDDF-97DCE3D13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주제 선정 이유 및 장르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1FAECEB-B828-D327-39A3-1A702F8AC9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524000"/>
            <a:ext cx="8001000" cy="4641304"/>
          </a:xfrm>
        </p:spPr>
        <p:txBody>
          <a:bodyPr/>
          <a:lstStyle/>
          <a:p>
            <a:r>
              <a:rPr lang="en-US" altLang="ko-KR" sz="2500" dirty="0"/>
              <a:t>AI Input</a:t>
            </a:r>
            <a:r>
              <a:rPr lang="ko-KR" altLang="en-US" sz="2500" dirty="0"/>
              <a:t> 주제는 한국전쟁으로 현재도 국가 간 발생하고 있는 전쟁에 대한 위험성을 </a:t>
            </a:r>
            <a:r>
              <a:rPr lang="ko-KR" altLang="en-US" sz="2500" dirty="0" err="1"/>
              <a:t>파워풀한</a:t>
            </a:r>
            <a:r>
              <a:rPr lang="ko-KR" altLang="en-US" sz="2500" dirty="0"/>
              <a:t> 노래로 만들어보고자 함</a:t>
            </a:r>
            <a:r>
              <a:rPr lang="en-US" altLang="ko-KR" sz="2500" dirty="0"/>
              <a:t>.</a:t>
            </a:r>
          </a:p>
          <a:p>
            <a:endParaRPr lang="en-US" altLang="ko-KR" sz="2500" dirty="0"/>
          </a:p>
          <a:p>
            <a:r>
              <a:rPr lang="ko-KR" altLang="en-US" sz="2500" dirty="0"/>
              <a:t>가사를 영어로 채택하여</a:t>
            </a:r>
            <a:r>
              <a:rPr lang="en-US" altLang="ko-KR" sz="2500" dirty="0"/>
              <a:t> </a:t>
            </a:r>
            <a:r>
              <a:rPr lang="ko-KR" altLang="en-US" sz="2500" dirty="0"/>
              <a:t>학습되어 그런지 자연스러움</a:t>
            </a:r>
            <a:r>
              <a:rPr lang="en-US" altLang="ko-KR" sz="2500" dirty="0"/>
              <a:t>.</a:t>
            </a:r>
          </a:p>
          <a:p>
            <a:endParaRPr lang="en-US" altLang="ko-KR" sz="2500" dirty="0"/>
          </a:p>
          <a:p>
            <a:r>
              <a:rPr lang="ko-KR" altLang="en-US" sz="2500" dirty="0"/>
              <a:t>가사 내용</a:t>
            </a:r>
            <a:r>
              <a:rPr lang="en-US" altLang="ko-KR" sz="2500" dirty="0"/>
              <a:t>: </a:t>
            </a:r>
            <a:r>
              <a:rPr lang="ko-KR" altLang="en-US" sz="2500" dirty="0"/>
              <a:t>광복 이후 아물지 않은 상처에 </a:t>
            </a:r>
            <a:r>
              <a:rPr lang="en-US" altLang="ko-KR" sz="2500" dirty="0"/>
              <a:t>6.25</a:t>
            </a:r>
            <a:r>
              <a:rPr lang="ko-KR" altLang="en-US" sz="2500" dirty="0"/>
              <a:t>전쟁으로 인해 일어나는 분열과 싸움 그리고 상실</a:t>
            </a:r>
            <a:r>
              <a:rPr lang="en-US" altLang="ko-KR" sz="2500" dirty="0"/>
              <a:t>.</a:t>
            </a:r>
          </a:p>
          <a:p>
            <a:pPr marL="0" indent="0">
              <a:buNone/>
            </a:pPr>
            <a:endParaRPr lang="en-US" altLang="ko-KR" sz="2500" dirty="0"/>
          </a:p>
          <a:p>
            <a:r>
              <a:rPr lang="ko-KR" altLang="en-US" sz="2500" dirty="0"/>
              <a:t>장르</a:t>
            </a:r>
            <a:r>
              <a:rPr lang="en-US" altLang="ko-KR" sz="2500" dirty="0"/>
              <a:t>: </a:t>
            </a:r>
            <a:r>
              <a:rPr lang="ko-KR" altLang="en-US" sz="2500" dirty="0" err="1"/>
              <a:t>파워메탈</a:t>
            </a:r>
            <a:endParaRPr lang="en-US" altLang="ko-KR" sz="2500" dirty="0"/>
          </a:p>
        </p:txBody>
      </p:sp>
    </p:spTree>
    <p:extLst>
      <p:ext uri="{BB962C8B-B14F-4D97-AF65-F5344CB8AC3E}">
        <p14:creationId xmlns:p14="http://schemas.microsoft.com/office/powerpoint/2010/main" val="3575278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B18F5B-3520-B7C2-0980-4B561FB6E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000" dirty="0"/>
              <a:t>Title: The Divided Peninsula</a:t>
            </a:r>
            <a:endParaRPr lang="ko-KR" altLang="en-US" sz="3000" dirty="0"/>
          </a:p>
        </p:txBody>
      </p:sp>
      <p:pic>
        <p:nvPicPr>
          <p:cNvPr id="7" name="내용 개체 틀 6" descr="야외, 눈, 하늘, 하이킹이(가) 표시된 사진&#10;&#10;자동 생성된 설명">
            <a:extLst>
              <a:ext uri="{FF2B5EF4-FFF2-40B4-BE49-F238E27FC236}">
                <a16:creationId xmlns:a16="http://schemas.microsoft.com/office/drawing/2014/main" id="{8310078C-AA37-09CA-9386-3556868DF6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0802" y="1351465"/>
            <a:ext cx="3126195" cy="4155070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8" name="The Divided Peninsula">
            <a:hlinkClick r:id="" action="ppaction://media"/>
            <a:extLst>
              <a:ext uri="{FF2B5EF4-FFF2-40B4-BE49-F238E27FC236}">
                <a16:creationId xmlns:a16="http://schemas.microsoft.com/office/drawing/2014/main" id="{C9511C35-85A6-4D7A-0374-27B1392E8C1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 flipV="1">
            <a:off x="4427984" y="5733256"/>
            <a:ext cx="304800" cy="271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524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0048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53788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Theme 12">
      <a:dk1>
        <a:srgbClr val="003366"/>
      </a:dk1>
      <a:lt1>
        <a:srgbClr val="FFFFFF"/>
      </a:lt1>
      <a:dk2>
        <a:srgbClr val="0000FF"/>
      </a:dk2>
      <a:lt2>
        <a:srgbClr val="CCECFF"/>
      </a:lt2>
      <a:accent1>
        <a:srgbClr val="3366CC"/>
      </a:accent1>
      <a:accent2>
        <a:srgbClr val="004570"/>
      </a:accent2>
      <a:accent3>
        <a:srgbClr val="AAAAFF"/>
      </a:accent3>
      <a:accent4>
        <a:srgbClr val="DADADA"/>
      </a:accent4>
      <a:accent5>
        <a:srgbClr val="ADB8E2"/>
      </a:accent5>
      <a:accent6>
        <a:srgbClr val="003E65"/>
      </a:accent6>
      <a:hlink>
        <a:srgbClr val="99CCFF"/>
      </a:hlink>
      <a:folHlink>
        <a:srgbClr val="FFE701"/>
      </a:folHlink>
    </a:clrScheme>
    <a:fontScheme name="Office Theme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굴림" pitchFamily="50" charset="-127"/>
            <a:ea typeface="굴림" pitchFamily="50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굴림" pitchFamily="50" charset="-127"/>
            <a:ea typeface="굴림" pitchFamily="50" charset="-127"/>
          </a:defRPr>
        </a:defPPr>
      </a:lstStyle>
    </a:lnDef>
  </a:objectDefaults>
  <a:extraClrSchemeLst>
    <a:extraClrScheme>
      <a:clrScheme name="Office Theme 1">
        <a:dk1>
          <a:srgbClr val="336699"/>
        </a:dk1>
        <a:lt1>
          <a:srgbClr val="FFFFFF"/>
        </a:lt1>
        <a:dk2>
          <a:srgbClr val="969696"/>
        </a:dk2>
        <a:lt2>
          <a:srgbClr val="E3EBF1"/>
        </a:lt2>
        <a:accent1>
          <a:srgbClr val="003399"/>
        </a:accent1>
        <a:accent2>
          <a:srgbClr val="59A7E1"/>
        </a:accent2>
        <a:accent3>
          <a:srgbClr val="C9C9C9"/>
        </a:accent3>
        <a:accent4>
          <a:srgbClr val="DADADA"/>
        </a:accent4>
        <a:accent5>
          <a:srgbClr val="AAADCA"/>
        </a:accent5>
        <a:accent6>
          <a:srgbClr val="5097CC"/>
        </a:accent6>
        <a:hlink>
          <a:srgbClr val="66CCFF"/>
        </a:hlink>
        <a:folHlink>
          <a:srgbClr val="F8F8F8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2">
        <a:dk1>
          <a:srgbClr val="2D2015"/>
        </a:dk1>
        <a:lt1>
          <a:srgbClr val="FFFFFF"/>
        </a:lt1>
        <a:dk2>
          <a:srgbClr val="A17A4B"/>
        </a:dk2>
        <a:lt2>
          <a:srgbClr val="DFC08D"/>
        </a:lt2>
        <a:accent1>
          <a:srgbClr val="8C7B70"/>
        </a:accent1>
        <a:accent2>
          <a:srgbClr val="354FBB"/>
        </a:accent2>
        <a:accent3>
          <a:srgbClr val="CDBEB1"/>
        </a:accent3>
        <a:accent4>
          <a:srgbClr val="DADADA"/>
        </a:accent4>
        <a:accent5>
          <a:srgbClr val="C5BFBB"/>
        </a:accent5>
        <a:accent6>
          <a:srgbClr val="2F47A9"/>
        </a:accent6>
        <a:hlink>
          <a:srgbClr val="CCB400"/>
        </a:hlink>
        <a:folHlink>
          <a:srgbClr val="BEC9CA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777777"/>
        </a:dk1>
        <a:lt1>
          <a:srgbClr val="FFFFFF"/>
        </a:lt1>
        <a:dk2>
          <a:srgbClr val="A1A496"/>
        </a:dk2>
        <a:lt2>
          <a:srgbClr val="D1D1CB"/>
        </a:lt2>
        <a:accent1>
          <a:srgbClr val="909082"/>
        </a:accent1>
        <a:accent2>
          <a:srgbClr val="6484C4"/>
        </a:accent2>
        <a:accent3>
          <a:srgbClr val="CDCFC9"/>
        </a:accent3>
        <a:accent4>
          <a:srgbClr val="DADADA"/>
        </a:accent4>
        <a:accent5>
          <a:srgbClr val="C6C6C1"/>
        </a:accent5>
        <a:accent6>
          <a:srgbClr val="5A77B1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4">
        <a:dk1>
          <a:srgbClr val="3E3E5C"/>
        </a:dk1>
        <a:lt1>
          <a:srgbClr val="FFFFFF"/>
        </a:lt1>
        <a:dk2>
          <a:srgbClr val="819DC5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C1CCDF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5A58"/>
        </a:dk1>
        <a:lt1>
          <a:srgbClr val="99CCFF"/>
        </a:lt1>
        <a:dk2>
          <a:srgbClr val="0099CC"/>
        </a:dk2>
        <a:lt2>
          <a:srgbClr val="CCECFF"/>
        </a:lt2>
        <a:accent1>
          <a:srgbClr val="256487"/>
        </a:accent1>
        <a:accent2>
          <a:srgbClr val="6D6FC7"/>
        </a:accent2>
        <a:accent3>
          <a:srgbClr val="AACAE2"/>
        </a:accent3>
        <a:accent4>
          <a:srgbClr val="82AEDA"/>
        </a:accent4>
        <a:accent5>
          <a:srgbClr val="ACB8C3"/>
        </a:accent5>
        <a:accent6>
          <a:srgbClr val="6264B4"/>
        </a:accent6>
        <a:hlink>
          <a:srgbClr val="85A8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6">
        <a:dk1>
          <a:srgbClr val="B2B2B2"/>
        </a:dk1>
        <a:lt1>
          <a:srgbClr val="DEF6F1"/>
        </a:lt1>
        <a:dk2>
          <a:srgbClr val="FFFFFF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979797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C8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777777"/>
        </a:dk1>
        <a:lt1>
          <a:srgbClr val="CCFFFF"/>
        </a:lt1>
        <a:dk2>
          <a:srgbClr val="CCECFF"/>
        </a:dk2>
        <a:lt2>
          <a:srgbClr val="99CCFF"/>
        </a:lt2>
        <a:accent1>
          <a:srgbClr val="99CCFF"/>
        </a:accent1>
        <a:accent2>
          <a:srgbClr val="003399"/>
        </a:accent2>
        <a:accent3>
          <a:srgbClr val="E2F4FF"/>
        </a:accent3>
        <a:accent4>
          <a:srgbClr val="AEDADA"/>
        </a:accent4>
        <a:accent5>
          <a:srgbClr val="CAE2FF"/>
        </a:accent5>
        <a:accent6>
          <a:srgbClr val="002D8A"/>
        </a:accent6>
        <a:hlink>
          <a:srgbClr val="FF5050"/>
        </a:hlink>
        <a:folHlink>
          <a:srgbClr val="0033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8">
        <a:dk1>
          <a:srgbClr val="F8F8F8"/>
        </a:dk1>
        <a:lt1>
          <a:srgbClr val="FFFFFF"/>
        </a:lt1>
        <a:dk2>
          <a:srgbClr val="DDDDDD"/>
        </a:dk2>
        <a:lt2>
          <a:srgbClr val="333333"/>
        </a:lt2>
        <a:accent1>
          <a:srgbClr val="C0C0C0"/>
        </a:accent1>
        <a:accent2>
          <a:srgbClr val="808080"/>
        </a:accent2>
        <a:accent3>
          <a:srgbClr val="FFFFFF"/>
        </a:accent3>
        <a:accent4>
          <a:srgbClr val="D4D4D4"/>
        </a:accent4>
        <a:accent5>
          <a:srgbClr val="DCDCDC"/>
        </a:accent5>
        <a:accent6>
          <a:srgbClr val="737373"/>
        </a:accent6>
        <a:hlink>
          <a:srgbClr val="4D4D4D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9">
        <a:dk1>
          <a:srgbClr val="5C1F00"/>
        </a:dk1>
        <a:lt1>
          <a:srgbClr val="FFF8EB"/>
        </a:lt1>
        <a:dk2>
          <a:srgbClr val="FFEBD7"/>
        </a:dk2>
        <a:lt2>
          <a:srgbClr val="FFFFF7"/>
        </a:lt2>
        <a:accent1>
          <a:srgbClr val="CC3300"/>
        </a:accent1>
        <a:accent2>
          <a:srgbClr val="BE7960"/>
        </a:accent2>
        <a:accent3>
          <a:srgbClr val="FFF3E8"/>
        </a:accent3>
        <a:accent4>
          <a:srgbClr val="DAD4C9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0">
        <a:dk1>
          <a:srgbClr val="969696"/>
        </a:dk1>
        <a:lt1>
          <a:srgbClr val="F8F8F8"/>
        </a:lt1>
        <a:dk2>
          <a:srgbClr val="DDDDDD"/>
        </a:dk2>
        <a:lt2>
          <a:srgbClr val="CC9900"/>
        </a:lt2>
        <a:accent1>
          <a:srgbClr val="DFBB05"/>
        </a:accent1>
        <a:accent2>
          <a:srgbClr val="FF9966"/>
        </a:accent2>
        <a:accent3>
          <a:srgbClr val="EBEBEB"/>
        </a:accent3>
        <a:accent4>
          <a:srgbClr val="D4D4D4"/>
        </a:accent4>
        <a:accent5>
          <a:srgbClr val="ECDAAA"/>
        </a:accent5>
        <a:accent6>
          <a:srgbClr val="E78A5C"/>
        </a:accent6>
        <a:hlink>
          <a:srgbClr val="CC3300"/>
        </a:hlink>
        <a:folHlink>
          <a:srgbClr val="0033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1">
        <a:dk1>
          <a:srgbClr val="808080"/>
        </a:dk1>
        <a:lt1>
          <a:srgbClr val="F8F8F8"/>
        </a:lt1>
        <a:dk2>
          <a:srgbClr val="EAEAEA"/>
        </a:dk2>
        <a:lt2>
          <a:srgbClr val="FFFFFF"/>
        </a:lt2>
        <a:accent1>
          <a:srgbClr val="99CCFF"/>
        </a:accent1>
        <a:accent2>
          <a:srgbClr val="9999FF"/>
        </a:accent2>
        <a:accent3>
          <a:srgbClr val="F3F3F3"/>
        </a:accent3>
        <a:accent4>
          <a:srgbClr val="D4D4D4"/>
        </a:accent4>
        <a:accent5>
          <a:srgbClr val="CAE2FF"/>
        </a:accent5>
        <a:accent6>
          <a:srgbClr val="8A8AE7"/>
        </a:accent6>
        <a:hlink>
          <a:srgbClr val="3333CC"/>
        </a:hlink>
        <a:folHlink>
          <a:srgbClr val="8927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2">
        <a:dk1>
          <a:srgbClr val="003366"/>
        </a:dk1>
        <a:lt1>
          <a:srgbClr val="FFFFFF"/>
        </a:lt1>
        <a:dk2>
          <a:srgbClr val="0000FF"/>
        </a:dk2>
        <a:lt2>
          <a:srgbClr val="CCECFF"/>
        </a:lt2>
        <a:accent1>
          <a:srgbClr val="3366CC"/>
        </a:accent1>
        <a:accent2>
          <a:srgbClr val="004570"/>
        </a:accent2>
        <a:accent3>
          <a:srgbClr val="AAAAFF"/>
        </a:accent3>
        <a:accent4>
          <a:srgbClr val="DADADA"/>
        </a:accent4>
        <a:accent5>
          <a:srgbClr val="ADB8E2"/>
        </a:accent5>
        <a:accent6>
          <a:srgbClr val="003E65"/>
        </a:accent6>
        <a:hlink>
          <a:srgbClr val="99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3">
        <a:dk1>
          <a:srgbClr val="808080"/>
        </a:dk1>
        <a:lt1>
          <a:srgbClr val="FFFFFF"/>
        </a:lt1>
        <a:dk2>
          <a:srgbClr val="CCCCFF"/>
        </a:dk2>
        <a:lt2>
          <a:srgbClr val="F8F8F8"/>
        </a:lt2>
        <a:accent1>
          <a:srgbClr val="85ADDD"/>
        </a:accent1>
        <a:accent2>
          <a:srgbClr val="333399"/>
        </a:accent2>
        <a:accent3>
          <a:srgbClr val="E2E2FF"/>
        </a:accent3>
        <a:accent4>
          <a:srgbClr val="DADADA"/>
        </a:accent4>
        <a:accent5>
          <a:srgbClr val="C2D3EB"/>
        </a:accent5>
        <a:accent6>
          <a:srgbClr val="2D2D8A"/>
        </a:accent6>
        <a:hlink>
          <a:srgbClr val="0250C2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arketSpecific xmlns="49c1fb53-399a-4d91-bfc2-0a118990ebe4">false</MarketSpecific>
    <ApprovalStatus xmlns="49c1fb53-399a-4d91-bfc2-0a118990ebe4">InProgress</ApprovalStatus>
    <LocComments xmlns="49c1fb53-399a-4d91-bfc2-0a118990ebe4" xsi:nil="true"/>
    <DirectSourceMarket xmlns="49c1fb53-399a-4d91-bfc2-0a118990ebe4">english</DirectSourceMarket>
    <ThumbnailAssetId xmlns="49c1fb53-399a-4d91-bfc2-0a118990ebe4" xsi:nil="true"/>
    <PrimaryImageGen xmlns="49c1fb53-399a-4d91-bfc2-0a118990ebe4">true</PrimaryImageGen>
    <LegacyData xmlns="49c1fb53-399a-4d91-bfc2-0a118990ebe4" xsi:nil="true"/>
    <TPFriendlyName xmlns="49c1fb53-399a-4d91-bfc2-0a118990ebe4" xsi:nil="true"/>
    <NumericId xmlns="49c1fb53-399a-4d91-bfc2-0a118990ebe4" xsi:nil="true"/>
    <LocRecommendedHandoff xmlns="49c1fb53-399a-4d91-bfc2-0a118990ebe4" xsi:nil="true"/>
    <BlockPublish xmlns="49c1fb53-399a-4d91-bfc2-0a118990ebe4">false</BlockPublish>
    <BusinessGroup xmlns="49c1fb53-399a-4d91-bfc2-0a118990ebe4" xsi:nil="true"/>
    <OpenTemplate xmlns="49c1fb53-399a-4d91-bfc2-0a118990ebe4">true</OpenTemplate>
    <SourceTitle xmlns="49c1fb53-399a-4d91-bfc2-0a118990ebe4">Nightfall design template</SourceTitle>
    <APEditor xmlns="49c1fb53-399a-4d91-bfc2-0a118990ebe4">
      <UserInfo>
        <DisplayName/>
        <AccountId xsi:nil="true"/>
        <AccountType/>
      </UserInfo>
    </APEditor>
    <UALocComments xmlns="49c1fb53-399a-4d91-bfc2-0a118990ebe4">2007 Template UpLeveling Do Not HandOff</UALocComments>
    <IntlLangReviewDate xmlns="49c1fb53-399a-4d91-bfc2-0a118990ebe4" xsi:nil="true"/>
    <PublishStatusLookup xmlns="49c1fb53-399a-4d91-bfc2-0a118990ebe4">
      <Value>465097</Value>
      <Value>465101</Value>
    </PublishStatusLookup>
    <ParentAssetId xmlns="49c1fb53-399a-4d91-bfc2-0a118990ebe4" xsi:nil="true"/>
    <FeatureTagsTaxHTField0 xmlns="49c1fb53-399a-4d91-bfc2-0a118990ebe4">
      <Terms xmlns="http://schemas.microsoft.com/office/infopath/2007/PartnerControls"/>
    </FeatureTagsTaxHTField0>
    <MachineTranslated xmlns="49c1fb53-399a-4d91-bfc2-0a118990ebe4">false</MachineTranslated>
    <Providers xmlns="49c1fb53-399a-4d91-bfc2-0a118990ebe4" xsi:nil="true"/>
    <OriginalSourceMarket xmlns="49c1fb53-399a-4d91-bfc2-0a118990ebe4">english</OriginalSourceMarket>
    <APDescription xmlns="49c1fb53-399a-4d91-bfc2-0a118990ebe4" xsi:nil="true"/>
    <ContentItem xmlns="49c1fb53-399a-4d91-bfc2-0a118990ebe4" xsi:nil="true"/>
    <ClipArtFilename xmlns="49c1fb53-399a-4d91-bfc2-0a118990ebe4" xsi:nil="true"/>
    <TPInstallLocation xmlns="49c1fb53-399a-4d91-bfc2-0a118990ebe4" xsi:nil="true"/>
    <TimesCloned xmlns="49c1fb53-399a-4d91-bfc2-0a118990ebe4" xsi:nil="true"/>
    <PublishTargets xmlns="49c1fb53-399a-4d91-bfc2-0a118990ebe4">OfficeOnline,OfficeOnlineVNext</PublishTargets>
    <AcquiredFrom xmlns="49c1fb53-399a-4d91-bfc2-0a118990ebe4">Internal MS</AcquiredFrom>
    <AssetStart xmlns="49c1fb53-399a-4d91-bfc2-0a118990ebe4">2012-01-23T15:58:00+00:00</AssetStart>
    <FriendlyTitle xmlns="49c1fb53-399a-4d91-bfc2-0a118990ebe4" xsi:nil="true"/>
    <Provider xmlns="49c1fb53-399a-4d91-bfc2-0a118990ebe4" xsi:nil="true"/>
    <LastHandOff xmlns="49c1fb53-399a-4d91-bfc2-0a118990ebe4" xsi:nil="true"/>
    <Manager xmlns="49c1fb53-399a-4d91-bfc2-0a118990ebe4" xsi:nil="true"/>
    <UALocRecommendation xmlns="49c1fb53-399a-4d91-bfc2-0a118990ebe4">Localize</UALocRecommendation>
    <ArtSampleDocs xmlns="49c1fb53-399a-4d91-bfc2-0a118990ebe4" xsi:nil="true"/>
    <UACurrentWords xmlns="49c1fb53-399a-4d91-bfc2-0a118990ebe4" xsi:nil="true"/>
    <TPClientViewer xmlns="49c1fb53-399a-4d91-bfc2-0a118990ebe4" xsi:nil="true"/>
    <TemplateStatus xmlns="49c1fb53-399a-4d91-bfc2-0a118990ebe4">Complete</TemplateStatus>
    <ShowIn xmlns="49c1fb53-399a-4d91-bfc2-0a118990ebe4">Show everywhere</ShowIn>
    <CSXHash xmlns="49c1fb53-399a-4d91-bfc2-0a118990ebe4" xsi:nil="true"/>
    <Downloads xmlns="49c1fb53-399a-4d91-bfc2-0a118990ebe4">0</Downloads>
    <VoteCount xmlns="49c1fb53-399a-4d91-bfc2-0a118990ebe4" xsi:nil="true"/>
    <OOCacheId xmlns="49c1fb53-399a-4d91-bfc2-0a118990ebe4" xsi:nil="true"/>
    <IsDeleted xmlns="49c1fb53-399a-4d91-bfc2-0a118990ebe4">false</IsDeleted>
    <InternalTagsTaxHTField0 xmlns="49c1fb53-399a-4d91-bfc2-0a118990ebe4">
      <Terms xmlns="http://schemas.microsoft.com/office/infopath/2007/PartnerControls"/>
    </InternalTagsTaxHTField0>
    <UANotes xmlns="49c1fb53-399a-4d91-bfc2-0a118990ebe4">2003 to 2007 conversion</UANotes>
    <AssetExpire xmlns="49c1fb53-399a-4d91-bfc2-0a118990ebe4">2035-01-01T08:00:00+00:00</AssetExpire>
    <CSXSubmissionMarket xmlns="49c1fb53-399a-4d91-bfc2-0a118990ebe4" xsi:nil="true"/>
    <DSATActionTaken xmlns="49c1fb53-399a-4d91-bfc2-0a118990ebe4" xsi:nil="true"/>
    <SubmitterId xmlns="49c1fb53-399a-4d91-bfc2-0a118990ebe4" xsi:nil="true"/>
    <EditorialTags xmlns="49c1fb53-399a-4d91-bfc2-0a118990ebe4" xsi:nil="true"/>
    <TPExecutable xmlns="49c1fb53-399a-4d91-bfc2-0a118990ebe4" xsi:nil="true"/>
    <CSXSubmissionDate xmlns="49c1fb53-399a-4d91-bfc2-0a118990ebe4" xsi:nil="true"/>
    <CSXUpdate xmlns="49c1fb53-399a-4d91-bfc2-0a118990ebe4">false</CSXUpdate>
    <AssetType xmlns="49c1fb53-399a-4d91-bfc2-0a118990ebe4">TP</AssetType>
    <ApprovalLog xmlns="49c1fb53-399a-4d91-bfc2-0a118990ebe4" xsi:nil="true"/>
    <BugNumber xmlns="49c1fb53-399a-4d91-bfc2-0a118990ebe4" xsi:nil="true"/>
    <OriginAsset xmlns="49c1fb53-399a-4d91-bfc2-0a118990ebe4" xsi:nil="true"/>
    <TPComponent xmlns="49c1fb53-399a-4d91-bfc2-0a118990ebe4" xsi:nil="true"/>
    <Milestone xmlns="49c1fb53-399a-4d91-bfc2-0a118990ebe4" xsi:nil="true"/>
    <RecommendationsModifier xmlns="49c1fb53-399a-4d91-bfc2-0a118990ebe4" xsi:nil="true"/>
    <AssetId xmlns="49c1fb53-399a-4d91-bfc2-0a118990ebe4">TP102818935</AssetId>
    <PolicheckWords xmlns="49c1fb53-399a-4d91-bfc2-0a118990ebe4" xsi:nil="true"/>
    <TPLaunchHelpLink xmlns="49c1fb53-399a-4d91-bfc2-0a118990ebe4" xsi:nil="true"/>
    <IntlLocPriority xmlns="49c1fb53-399a-4d91-bfc2-0a118990ebe4" xsi:nil="true"/>
    <TPApplication xmlns="49c1fb53-399a-4d91-bfc2-0a118990ebe4" xsi:nil="true"/>
    <IntlLangReviewer xmlns="49c1fb53-399a-4d91-bfc2-0a118990ebe4" xsi:nil="true"/>
    <HandoffToMSDN xmlns="49c1fb53-399a-4d91-bfc2-0a118990ebe4" xsi:nil="true"/>
    <PlannedPubDate xmlns="49c1fb53-399a-4d91-bfc2-0a118990ebe4" xsi:nil="true"/>
    <CrawlForDependencies xmlns="49c1fb53-399a-4d91-bfc2-0a118990ebe4">false</CrawlForDependencies>
    <LocLastLocAttemptVersionLookup xmlns="49c1fb53-399a-4d91-bfc2-0a118990ebe4">805762</LocLastLocAttemptVersionLookup>
    <TrustLevel xmlns="49c1fb53-399a-4d91-bfc2-0a118990ebe4">1 Microsoft Managed Content</TrustLevel>
    <CampaignTagsTaxHTField0 xmlns="49c1fb53-399a-4d91-bfc2-0a118990ebe4">
      <Terms xmlns="http://schemas.microsoft.com/office/infopath/2007/PartnerControls"/>
    </CampaignTagsTaxHTField0>
    <TPNamespace xmlns="49c1fb53-399a-4d91-bfc2-0a118990ebe4" xsi:nil="true"/>
    <TaxCatchAll xmlns="49c1fb53-399a-4d91-bfc2-0a118990ebe4"/>
    <IsSearchable xmlns="49c1fb53-399a-4d91-bfc2-0a118990ebe4">true</IsSearchable>
    <TemplateTemplateType xmlns="49c1fb53-399a-4d91-bfc2-0a118990ebe4">PowerPoint 12 Default</TemplateTemplateType>
    <Markets xmlns="49c1fb53-399a-4d91-bfc2-0a118990ebe4"/>
    <IntlLangReview xmlns="49c1fb53-399a-4d91-bfc2-0a118990ebe4">false</IntlLangReview>
    <UAProjectedTotalWords xmlns="49c1fb53-399a-4d91-bfc2-0a118990ebe4" xsi:nil="true"/>
    <OutputCachingOn xmlns="49c1fb53-399a-4d91-bfc2-0a118990ebe4">false</OutputCachingOn>
    <AverageRating xmlns="49c1fb53-399a-4d91-bfc2-0a118990ebe4" xsi:nil="true"/>
    <LocMarketGroupTiers2 xmlns="49c1fb53-399a-4d91-bfc2-0a118990ebe4">,t:Tier 1,t:Tier 2,t:Tier 3,</LocMarketGroupTiers2>
    <APAuthor xmlns="49c1fb53-399a-4d91-bfc2-0a118990ebe4">
      <UserInfo>
        <DisplayName/>
        <AccountId>1928</AccountId>
        <AccountType/>
      </UserInfo>
    </APAuthor>
    <TPCommandLine xmlns="49c1fb53-399a-4d91-bfc2-0a118990ebe4" xsi:nil="true"/>
    <LocManualTestRequired xmlns="49c1fb53-399a-4d91-bfc2-0a118990ebe4">false</LocManualTestRequired>
    <TPAppVersion xmlns="49c1fb53-399a-4d91-bfc2-0a118990ebe4" xsi:nil="true"/>
    <EditorialStatus xmlns="49c1fb53-399a-4d91-bfc2-0a118990ebe4" xsi:nil="true"/>
    <LastModifiedDateTime xmlns="49c1fb53-399a-4d91-bfc2-0a118990ebe4" xsi:nil="true"/>
    <TPLaunchHelpLinkType xmlns="49c1fb53-399a-4d91-bfc2-0a118990ebe4">Template</TPLaunchHelpLinkType>
    <OriginalRelease xmlns="49c1fb53-399a-4d91-bfc2-0a118990ebe4">14</OriginalRelease>
    <ScenarioTagsTaxHTField0 xmlns="49c1fb53-399a-4d91-bfc2-0a118990ebe4">
      <Terms xmlns="http://schemas.microsoft.com/office/infopath/2007/PartnerControls"/>
    </ScenarioTagsTaxHTField0>
    <LocalizationTagsTaxHTField0 xmlns="49c1fb53-399a-4d91-bfc2-0a118990ebe4">
      <Terms xmlns="http://schemas.microsoft.com/office/infopath/2007/PartnerControls"/>
    </LocalizationTagsTaxHTField0>
  </documentManagement>
</p:properties>
</file>

<file path=customXml/item2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70926BE6910EE541A5C8A9203B4061CC0400C52140320FE295488DD4381964E77F84" ma:contentTypeVersion="57" ma:contentTypeDescription="Create a new document." ma:contentTypeScope="" ma:versionID="fb68b574494ff423512a6d157fda585d">
  <xsd:schema xmlns:xsd="http://www.w3.org/2001/XMLSchema" xmlns:xs="http://www.w3.org/2001/XMLSchema" xmlns:p="http://schemas.microsoft.com/office/2006/metadata/properties" xmlns:ns2="49c1fb53-399a-4d91-bfc2-0a118990ebe4" targetNamespace="http://schemas.microsoft.com/office/2006/metadata/properties" ma:root="true" ma:fieldsID="0c909fc9147f5cd72e5e5bce45a50b95" ns2:_="">
    <xsd:import namespace="49c1fb53-399a-4d91-bfc2-0a118990ebe4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9c1fb53-399a-4d91-bfc2-0a118990ebe4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0:00:00Z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46eace49-6800-49f1-a64f-ebba43398223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998FE1E4-65AF-4644-A335-DDF948C303E5}" ma:internalName="CSXSubmissionMarket" ma:readOnly="false" ma:showField="MarketName" ma:web="49c1fb53-399a-4d91-bfc2-0a118990ebe4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f9e05721-622c-44cb-9266-41f3c0e6162c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79DE6945-A8C8-4B02-AD64-E66D49B13DD1}" ma:internalName="InProjectListLookup" ma:readOnly="true" ma:showField="InProjectList" ma:web="49c1fb53-399a-4d91-bfc2-0a118990ebe4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085c3879-e14f-4ad1-98de-c23ee0a51699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79DE6945-A8C8-4B02-AD64-E66D49B13DD1}" ma:internalName="LastCompleteVersionLookup" ma:readOnly="true" ma:showField="LastCompleteVersion" ma:web="49c1fb53-399a-4d91-bfc2-0a118990ebe4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79DE6945-A8C8-4B02-AD64-E66D49B13DD1}" ma:internalName="LastPreviewErrorLookup" ma:readOnly="true" ma:showField="LastPreviewError" ma:web="49c1fb53-399a-4d91-bfc2-0a118990ebe4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79DE6945-A8C8-4B02-AD64-E66D49B13DD1}" ma:internalName="LastPreviewResultLookup" ma:readOnly="true" ma:showField="LastPreviewResult" ma:web="49c1fb53-399a-4d91-bfc2-0a118990ebe4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79DE6945-A8C8-4B02-AD64-E66D49B13DD1}" ma:internalName="LastPreviewAttemptDateLookup" ma:readOnly="true" ma:showField="LastPreviewAttemptDate" ma:web="49c1fb53-399a-4d91-bfc2-0a118990ebe4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79DE6945-A8C8-4B02-AD64-E66D49B13DD1}" ma:internalName="LastPreviewedByLookup" ma:readOnly="true" ma:showField="LastPreviewedBy" ma:web="49c1fb53-399a-4d91-bfc2-0a118990ebe4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79DE6945-A8C8-4B02-AD64-E66D49B13DD1}" ma:internalName="LastPreviewTimeLookup" ma:readOnly="true" ma:showField="LastPreviewTime" ma:web="49c1fb53-399a-4d91-bfc2-0a118990ebe4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79DE6945-A8C8-4B02-AD64-E66D49B13DD1}" ma:internalName="LastPreviewVersionLookup" ma:readOnly="true" ma:showField="LastPreviewVersion" ma:web="49c1fb53-399a-4d91-bfc2-0a118990ebe4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79DE6945-A8C8-4B02-AD64-E66D49B13DD1}" ma:internalName="LastPublishErrorLookup" ma:readOnly="true" ma:showField="LastPublishError" ma:web="49c1fb53-399a-4d91-bfc2-0a118990ebe4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79DE6945-A8C8-4B02-AD64-E66D49B13DD1}" ma:internalName="LastPublishResultLookup" ma:readOnly="true" ma:showField="LastPublishResult" ma:web="49c1fb53-399a-4d91-bfc2-0a118990ebe4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79DE6945-A8C8-4B02-AD64-E66D49B13DD1}" ma:internalName="LastPublishAttemptDateLookup" ma:readOnly="true" ma:showField="LastPublishAttemptDate" ma:web="49c1fb53-399a-4d91-bfc2-0a118990ebe4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79DE6945-A8C8-4B02-AD64-E66D49B13DD1}" ma:internalName="LastPublishedByLookup" ma:readOnly="true" ma:showField="LastPublishedBy" ma:web="49c1fb53-399a-4d91-bfc2-0a118990ebe4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79DE6945-A8C8-4B02-AD64-E66D49B13DD1}" ma:internalName="LastPublishTimeLookup" ma:readOnly="true" ma:showField="LastPublishTime" ma:web="49c1fb53-399a-4d91-bfc2-0a118990ebe4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79DE6945-A8C8-4B02-AD64-E66D49B13DD1}" ma:internalName="LastPublishVersionLookup" ma:readOnly="true" ma:showField="LastPublishVersion" ma:web="49c1fb53-399a-4d91-bfc2-0a118990ebe4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0F6EFE92-EA97-47A1-8B41-AB7AAC6F2484}" ma:internalName="LocLastLocAttemptVersionLookup" ma:readOnly="false" ma:showField="LastLocAttemptVersion" ma:web="49c1fb53-399a-4d91-bfc2-0a118990ebe4">
      <xsd:simpleType>
        <xsd:restriction base="dms:Lookup"/>
      </xsd:simpleType>
    </xsd:element>
    <xsd:element name="LocLastLocAttemptVersionTypeLookup" ma:index="72" nillable="true" ma:displayName="Loc Last Loc Attempt Version Type" ma:default="" ma:list="{0F6EFE92-EA97-47A1-8B41-AB7AAC6F2484}" ma:internalName="LocLastLocAttemptVersionTypeLookup" ma:readOnly="true" ma:showField="LastLocAttemptVersionType" ma:web="49c1fb53-399a-4d91-bfc2-0a118990ebe4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0F6EFE92-EA97-47A1-8B41-AB7AAC6F2484}" ma:internalName="LocNewPublishedVersionLookup" ma:readOnly="true" ma:showField="NewPublishedVersion" ma:web="49c1fb53-399a-4d91-bfc2-0a118990ebe4">
      <xsd:simpleType>
        <xsd:restriction base="dms:Lookup"/>
      </xsd:simpleType>
    </xsd:element>
    <xsd:element name="LocOverallHandbackStatusLookup" ma:index="76" nillable="true" ma:displayName="Loc Overall Handback Status" ma:default="" ma:list="{0F6EFE92-EA97-47A1-8B41-AB7AAC6F2484}" ma:internalName="LocOverallHandbackStatusLookup" ma:readOnly="true" ma:showField="OverallHandbackStatus" ma:web="49c1fb53-399a-4d91-bfc2-0a118990ebe4">
      <xsd:simpleType>
        <xsd:restriction base="dms:Lookup"/>
      </xsd:simpleType>
    </xsd:element>
    <xsd:element name="LocOverallLocStatusLookup" ma:index="77" nillable="true" ma:displayName="Loc Overall Localize Status" ma:default="" ma:list="{0F6EFE92-EA97-47A1-8B41-AB7AAC6F2484}" ma:internalName="LocOverallLocStatusLookup" ma:readOnly="true" ma:showField="OverallLocStatus" ma:web="49c1fb53-399a-4d91-bfc2-0a118990ebe4">
      <xsd:simpleType>
        <xsd:restriction base="dms:Lookup"/>
      </xsd:simpleType>
    </xsd:element>
    <xsd:element name="LocOverallPreviewStatusLookup" ma:index="78" nillable="true" ma:displayName="Loc Overall Preview Status" ma:default="" ma:list="{0F6EFE92-EA97-47A1-8B41-AB7AAC6F2484}" ma:internalName="LocOverallPreviewStatusLookup" ma:readOnly="true" ma:showField="OverallPreviewStatus" ma:web="49c1fb53-399a-4d91-bfc2-0a118990ebe4">
      <xsd:simpleType>
        <xsd:restriction base="dms:Lookup"/>
      </xsd:simpleType>
    </xsd:element>
    <xsd:element name="LocOverallPublishStatusLookup" ma:index="79" nillable="true" ma:displayName="Loc Overall Publish Status" ma:default="" ma:list="{0F6EFE92-EA97-47A1-8B41-AB7AAC6F2484}" ma:internalName="LocOverallPublishStatusLookup" ma:readOnly="true" ma:showField="OverallPublishStatus" ma:web="49c1fb53-399a-4d91-bfc2-0a118990ebe4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0F6EFE92-EA97-47A1-8B41-AB7AAC6F2484}" ma:internalName="LocProcessedForHandoffsLookup" ma:readOnly="true" ma:showField="ProcessedForHandoffs" ma:web="49c1fb53-399a-4d91-bfc2-0a118990ebe4">
      <xsd:simpleType>
        <xsd:restriction base="dms:Lookup"/>
      </xsd:simpleType>
    </xsd:element>
    <xsd:element name="LocProcessedForMarketsLookup" ma:index="82" nillable="true" ma:displayName="Loc Processed For Markets" ma:default="" ma:list="{0F6EFE92-EA97-47A1-8B41-AB7AAC6F2484}" ma:internalName="LocProcessedForMarketsLookup" ma:readOnly="true" ma:showField="ProcessedForMarkets" ma:web="49c1fb53-399a-4d91-bfc2-0a118990ebe4">
      <xsd:simpleType>
        <xsd:restriction base="dms:Lookup"/>
      </xsd:simpleType>
    </xsd:element>
    <xsd:element name="LocPublishedDependentAssetsLookup" ma:index="83" nillable="true" ma:displayName="Loc Published Dependent Assets" ma:default="" ma:list="{0F6EFE92-EA97-47A1-8B41-AB7AAC6F2484}" ma:internalName="LocPublishedDependentAssetsLookup" ma:readOnly="true" ma:showField="PublishedDependentAssets" ma:web="49c1fb53-399a-4d91-bfc2-0a118990ebe4">
      <xsd:simpleType>
        <xsd:restriction base="dms:Lookup"/>
      </xsd:simpleType>
    </xsd:element>
    <xsd:element name="LocPublishedLinkedAssetsLookup" ma:index="84" nillable="true" ma:displayName="Loc Published Linked Assets" ma:default="" ma:list="{0F6EFE92-EA97-47A1-8B41-AB7AAC6F2484}" ma:internalName="LocPublishedLinkedAssetsLookup" ma:readOnly="true" ma:showField="PublishedLinkedAssets" ma:web="49c1fb53-399a-4d91-bfc2-0a118990ebe4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6e2371ae-b2bd-4992-837f-63963325355f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998FE1E4-65AF-4644-A335-DDF948C303E5}" ma:internalName="Markets" ma:readOnly="false" ma:showField="MarketName" ma:web="49c1fb53-399a-4d91-bfc2-0a118990ebe4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79DE6945-A8C8-4B02-AD64-E66D49B13DD1}" ma:internalName="NumOfRatingsLookup" ma:readOnly="true" ma:showField="NumOfRatings" ma:web="49c1fb53-399a-4d91-bfc2-0a118990ebe4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79DE6945-A8C8-4B02-AD64-E66D49B13DD1}" ma:internalName="PublishStatusLookup" ma:readOnly="false" ma:showField="PublishStatus" ma:web="49c1fb53-399a-4d91-bfc2-0a118990ebe4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502d106f-1a72-436f-9056-09977804f364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eaa5a869-0ce9-45b3-aa27-3f613c45af54}" ma:internalName="TaxCatchAll" ma:showField="CatchAllData" ma:web="49c1fb53-399a-4d91-bfc2-0a118990ebe4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eaa5a869-0ce9-45b3-aa27-3f613c45af54}" ma:internalName="TaxCatchAllLabel" ma:readOnly="true" ma:showField="CatchAllDataLabel" ma:web="49c1fb53-399a-4d91-bfc2-0a118990ebe4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7E3959E-6D0E-4F8F-B3A6-7A496200005E}">
  <ds:schemaRefs>
    <ds:schemaRef ds:uri="http://schemas.microsoft.com/office/2006/metadata/properties"/>
    <ds:schemaRef ds:uri="http://schemas.microsoft.com/office/infopath/2007/PartnerControls"/>
    <ds:schemaRef ds:uri="49c1fb53-399a-4d91-bfc2-0a118990ebe4"/>
  </ds:schemaRefs>
</ds:datastoreItem>
</file>

<file path=customXml/itemProps2.xml><?xml version="1.0" encoding="utf-8"?>
<ds:datastoreItem xmlns:ds="http://schemas.openxmlformats.org/officeDocument/2006/customXml" ds:itemID="{F0F10368-C119-48DA-AF02-C9B7F2661A8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C54CD7C-484A-4EFD-B80F-1DF3314ED19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9c1fb53-399a-4d91-bfc2-0a118990ebe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어두운 밤 디자인 서식 파일</Template>
  <TotalTime>61</TotalTime>
  <Words>86</Words>
  <Application>Microsoft Office PowerPoint</Application>
  <PresentationFormat>화면 슬라이드 쇼(4:3)</PresentationFormat>
  <Paragraphs>18</Paragraphs>
  <Slides>4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</vt:i4>
      </vt:variant>
    </vt:vector>
  </HeadingPairs>
  <TitlesOfParts>
    <vt:vector size="8" baseType="lpstr">
      <vt:lpstr>굴림</vt:lpstr>
      <vt:lpstr>Arial</vt:lpstr>
      <vt:lpstr>Arial Black</vt:lpstr>
      <vt:lpstr>Office 테마</vt:lpstr>
      <vt:lpstr>The Divided Peninsula (분단된 반도)</vt:lpstr>
      <vt:lpstr>목차</vt:lpstr>
      <vt:lpstr>주제 선정 이유 및 장르</vt:lpstr>
      <vt:lpstr>Title: The Divided Peninsula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김동욱</dc:creator>
  <cp:keywords/>
  <dc:description/>
  <cp:lastModifiedBy>김동욱</cp:lastModifiedBy>
  <cp:revision>7</cp:revision>
  <cp:lastPrinted>1601-01-01T00:00:00Z</cp:lastPrinted>
  <dcterms:created xsi:type="dcterms:W3CDTF">2024-11-30T12:58:47Z</dcterms:created>
  <dcterms:modified xsi:type="dcterms:W3CDTF">2024-11-30T14:04:08Z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TC010721461042</vt:lpwstr>
  </property>
  <property fmtid="{D5CDD505-2E9C-101B-9397-08002B2CF9AE}" pid="3" name="InternalTags">
    <vt:lpwstr/>
  </property>
  <property fmtid="{D5CDD505-2E9C-101B-9397-08002B2CF9AE}" pid="4" name="ContentTypeId">
    <vt:lpwstr>0x01010070926BE6910EE541A5C8A9203B4061CC0400C52140320FE295488DD4381964E77F84</vt:lpwstr>
  </property>
  <property fmtid="{D5CDD505-2E9C-101B-9397-08002B2CF9AE}" pid="5" name="FeatureTags">
    <vt:lpwstr/>
  </property>
  <property fmtid="{D5CDD505-2E9C-101B-9397-08002B2CF9AE}" pid="6" name="LocalizationTags">
    <vt:lpwstr/>
  </property>
  <property fmtid="{D5CDD505-2E9C-101B-9397-08002B2CF9AE}" pid="7" name="ScenarioTags">
    <vt:lpwstr/>
  </property>
  <property fmtid="{D5CDD505-2E9C-101B-9397-08002B2CF9AE}" pid="8" name="CampaignTags">
    <vt:lpwstr/>
  </property>
  <property fmtid="{D5CDD505-2E9C-101B-9397-08002B2CF9AE}" pid="9" name="Order">
    <vt:r8>12822000</vt:r8>
  </property>
  <property fmtid="{D5CDD505-2E9C-101B-9397-08002B2CF9AE}" pid="10" name="HiddenCategoryTags">
    <vt:lpwstr/>
  </property>
  <property fmtid="{D5CDD505-2E9C-101B-9397-08002B2CF9AE}" pid="11" name="ImageGenStatus">
    <vt:i4>0</vt:i4>
  </property>
  <property fmtid="{D5CDD505-2E9C-101B-9397-08002B2CF9AE}" pid="12" name="CategoryTags">
    <vt:lpwstr/>
  </property>
  <property fmtid="{D5CDD505-2E9C-101B-9397-08002B2CF9AE}" pid="13" name="Applications">
    <vt:lpwstr/>
  </property>
  <property fmtid="{D5CDD505-2E9C-101B-9397-08002B2CF9AE}" pid="14" name="LocMarketGroupTiers">
    <vt:lpwstr>,t:Tier 1,t:Tier 2,t:Tier 3,</vt:lpwstr>
  </property>
</Properties>
</file>